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3" r:id="rId7"/>
    <p:sldId id="265" r:id="rId8"/>
    <p:sldId id="281" r:id="rId9"/>
    <p:sldId id="276" r:id="rId10"/>
    <p:sldId id="275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5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6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3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9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675F-DB8F-4059-BF74-A7DDBF3251C7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2025-B8F0-44C9-BE9E-3AB3E0CDB0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scribirmas.blogspot.com/2019/05/arturo-y-clementina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90482" y="511517"/>
            <a:ext cx="6898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CIRCULO DE VIOLENCIA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61" y="1686740"/>
            <a:ext cx="3241422" cy="4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241" y="298919"/>
            <a:ext cx="6034821" cy="61603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98" y="2966356"/>
            <a:ext cx="2982822" cy="364403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679269" y="692331"/>
            <a:ext cx="4127862" cy="1841863"/>
          </a:xfrm>
          <a:prstGeom prst="cloudCallout">
            <a:avLst>
              <a:gd name="adj1" fmla="val 1952"/>
              <a:gd name="adj2" fmla="val 795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esto, para mi solo existe esta verdad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0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070" y="3070859"/>
            <a:ext cx="2982822" cy="364403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2943430" y="705394"/>
            <a:ext cx="6048102" cy="1841863"/>
          </a:xfrm>
          <a:prstGeom prst="cloudCallout">
            <a:avLst>
              <a:gd name="adj1" fmla="val 1952"/>
              <a:gd name="adj2" fmla="val 7952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alma no tiene género.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1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59" y="2325433"/>
            <a:ext cx="2957572" cy="35006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1" y="209004"/>
            <a:ext cx="5165826" cy="6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824" y="169817"/>
            <a:ext cx="7328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ETAPAS DEL "CICLO DE LA VIOLENCIA"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8824" y="1100852"/>
            <a:ext cx="116651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I: "DE ACUMULACIÓN DE TENSIÓN"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Aquí se dan pequeños episodios que llevan a roces permanentes entre los miembros de una pareja, con un incremento constante de ansiedad y de hostilidad. Esta fase puede durar años, por eso, si la víctima busca ayuda se puede prevenir la irrupción de la fase aguda o del golpe.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II: "DEL GOLPE"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 es la etapa en donde la mujer, frente al golpe, lleva a cabo la denuncia judicial. La violencia física se convierte en un detonador y es por eso que intenta poner fin a ésta crisis.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III: "DE IDEALIZACIÓN O LUNA DE MIEL"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 se produce el arrepentimiento por parte del él. La mujer lo perdona y vuelve a creer en su pareja debido a su escasa capacidad de poner en palabras lo que siente y piensa. En ésta fase, él demuestra su arrepentimiento y suele hacerle regalos para que ella vea que es el hombre del cual se enamoró. Frente a tal comportamiento, la mujer deja sin efecto la denuncia.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2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4320" y="248194"/>
            <a:ext cx="11573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fases anteriormente mencionadas se puede ver que no hay una violencia física, sin una previa y paralela violencia psicológica. "Cuando el hombre le pide perdón, la mujer vuelve a confiar en él y deja sin efecto la exposición realizada en el juzgado. Éste es el momento en donde esta situación se transforma en algo habitual y se naturaliza. Esto demuestra que la violencia es crónica, porque va sucediendo de manera circular", dijo Bentivegna.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47" y="2794089"/>
            <a:ext cx="4662624" cy="39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94514" y="3304903"/>
            <a:ext cx="6635931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lamada de nube 3"/>
          <p:cNvSpPr/>
          <p:nvPr/>
        </p:nvSpPr>
        <p:spPr>
          <a:xfrm>
            <a:off x="731520" y="1933303"/>
            <a:ext cx="4637314" cy="13716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Estereotipo?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68834" y="3633108"/>
            <a:ext cx="6361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estereotipo es una imagen, idea o noción inmutable que tiene un grupo social sobre otro, al que le son atribuidos de forma generalizada conductas, cualidades, habilidades o rasgos distintivos.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23" y="3633108"/>
            <a:ext cx="28531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100000" l="9402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12" y="3561952"/>
            <a:ext cx="2853175" cy="285927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48640" y="1384664"/>
            <a:ext cx="3631474" cy="1672046"/>
          </a:xfrm>
          <a:prstGeom prst="cloudCallout">
            <a:avLst>
              <a:gd name="adj1" fmla="val -24790"/>
              <a:gd name="adj2" fmla="val 7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importantísimos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929" y="1072519"/>
            <a:ext cx="3147075" cy="45053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003" y="185844"/>
            <a:ext cx="3829037" cy="63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100000" l="9402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737" y="3405198"/>
            <a:ext cx="2853175" cy="285927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1071154" y="1463040"/>
            <a:ext cx="3657600" cy="159366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63" y="168066"/>
            <a:ext cx="4815885" cy="64742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6367" y="1776549"/>
            <a:ext cx="1487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5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100000" l="9402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737" y="3405198"/>
            <a:ext cx="2853175" cy="285927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1071154" y="1463040"/>
            <a:ext cx="3657600" cy="159366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cuento temático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69" y="335552"/>
            <a:ext cx="4715692" cy="42442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18314" y="4986887"/>
            <a:ext cx="717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describirmas.blogspot.com/2019/05/arturo-y-clementina.html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100000" l="9402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79" y="3731770"/>
            <a:ext cx="2853175" cy="285927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718457" y="1800570"/>
            <a:ext cx="3657600" cy="159366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música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88" y="126441"/>
            <a:ext cx="4798570" cy="14933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033" y="126441"/>
            <a:ext cx="4760636" cy="17419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033" y="2231495"/>
            <a:ext cx="5444200" cy="17679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033" y="4591522"/>
            <a:ext cx="5602710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0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357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12</cp:revision>
  <dcterms:created xsi:type="dcterms:W3CDTF">2020-04-09T13:57:36Z</dcterms:created>
  <dcterms:modified xsi:type="dcterms:W3CDTF">2020-09-30T17:59:09Z</dcterms:modified>
</cp:coreProperties>
</file>